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4" autoAdjust="0"/>
    <p:restoredTop sz="93860" autoAdjust="0"/>
  </p:normalViewPr>
  <p:slideViewPr>
    <p:cSldViewPr snapToGrid="0">
      <p:cViewPr>
        <p:scale>
          <a:sx n="81" d="100"/>
          <a:sy n="81" d="100"/>
        </p:scale>
        <p:origin x="-34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35AB1D7-850D-4379-A847-7278933DA2B9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4399AFD-F58F-4B8A-8144-B0D0D7B5E6C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B1D7-850D-4379-A847-7278933DA2B9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9AFD-F58F-4B8A-8144-B0D0D7B5E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B1D7-850D-4379-A847-7278933DA2B9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9AFD-F58F-4B8A-8144-B0D0D7B5E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B1D7-850D-4379-A847-7278933DA2B9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9AFD-F58F-4B8A-8144-B0D0D7B5E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B1D7-850D-4379-A847-7278933DA2B9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9AFD-F58F-4B8A-8144-B0D0D7B5E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B1D7-850D-4379-A847-7278933DA2B9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9AFD-F58F-4B8A-8144-B0D0D7B5E6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B1D7-850D-4379-A847-7278933DA2B9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9AFD-F58F-4B8A-8144-B0D0D7B5E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B1D7-850D-4379-A847-7278933DA2B9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9AFD-F58F-4B8A-8144-B0D0D7B5E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B1D7-850D-4379-A847-7278933DA2B9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9AFD-F58F-4B8A-8144-B0D0D7B5E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B1D7-850D-4379-A847-7278933DA2B9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9AFD-F58F-4B8A-8144-B0D0D7B5E6C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B1D7-850D-4379-A847-7278933DA2B9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9AFD-F58F-4B8A-8144-B0D0D7B5E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35AB1D7-850D-4379-A847-7278933DA2B9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4399AFD-F58F-4B8A-8144-B0D0D7B5E6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F17523-0768-4D19-8A6C-F405F9EB9C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AD1AFDA-ADFB-4A92-8094-2B9F69E18B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PATIENT’S PROFILE, MEDICAL CASE AND CARE </a:t>
            </a:r>
            <a:r>
              <a:rPr lang="en-US" dirty="0" smtClean="0"/>
              <a:t>PATH</a:t>
            </a:r>
          </a:p>
          <a:p>
            <a:endParaRPr lang="en-US" dirty="0"/>
          </a:p>
        </p:txBody>
      </p:sp>
      <p:pic>
        <p:nvPicPr>
          <p:cNvPr id="4" name="Picture 3" descr="Patients Condition Stock Illustrations – 115 Patients Condition Stock  Illustrations, Vectors &amp; Clipart - Dreamstim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15818"/>
            <a:ext cx="6049108" cy="5509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3262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2AE548-D756-4FAC-82AC-413F76B5E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49A56D-69DC-4124-8785-243BCD26E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326" y="2243084"/>
            <a:ext cx="5197047" cy="3508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After doing a CT scan assessment the results </a:t>
            </a:r>
            <a:r>
              <a:rPr lang="en-US" dirty="0" smtClean="0"/>
              <a:t>revealed that th</a:t>
            </a:r>
            <a:r>
              <a:rPr lang="en-US" dirty="0" smtClean="0"/>
              <a:t>e </a:t>
            </a:r>
            <a:r>
              <a:rPr lang="en-US" dirty="0" smtClean="0"/>
              <a:t>Patient </a:t>
            </a:r>
            <a:r>
              <a:rPr lang="en-US" dirty="0"/>
              <a:t>is suffering from a severe </a:t>
            </a:r>
            <a:r>
              <a:rPr lang="en-US" dirty="0" smtClean="0"/>
              <a:t>disease. The results revealed </a:t>
            </a:r>
            <a:r>
              <a:rPr lang="en-US" dirty="0" err="1" smtClean="0"/>
              <a:t>Pneumomediastinum</a:t>
            </a:r>
            <a:r>
              <a:rPr lang="en-US" dirty="0" smtClean="0"/>
              <a:t>, </a:t>
            </a:r>
            <a:r>
              <a:rPr lang="en-US" dirty="0" smtClean="0"/>
              <a:t>Tiny </a:t>
            </a:r>
            <a:r>
              <a:rPr lang="en-US" dirty="0"/>
              <a:t>right apical </a:t>
            </a:r>
            <a:r>
              <a:rPr lang="en-US" dirty="0" smtClean="0"/>
              <a:t>pneumothorax. However, No </a:t>
            </a:r>
            <a:r>
              <a:rPr lang="en-US" dirty="0"/>
              <a:t>pulmonary </a:t>
            </a:r>
            <a:r>
              <a:rPr lang="en-US" dirty="0" smtClean="0"/>
              <a:t>embolism was found.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864" y="656495"/>
            <a:ext cx="5052645" cy="268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Apical pneumothorax on cervical spine CT | Radiology Case | Radiopaedia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832" y="3758160"/>
            <a:ext cx="5134707" cy="233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45227" y="3388825"/>
            <a:ext cx="2268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err="1">
                <a:solidFill>
                  <a:prstClr val="black"/>
                </a:solidFill>
              </a:rPr>
              <a:t>Pneumomediastinum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09020" y="6093042"/>
            <a:ext cx="223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apical pneumothorax</a:t>
            </a:r>
          </a:p>
        </p:txBody>
      </p:sp>
    </p:spTree>
    <p:extLst>
      <p:ext uri="{BB962C8B-B14F-4D97-AF65-F5344CB8AC3E}">
        <p14:creationId xmlns:p14="http://schemas.microsoft.com/office/powerpoint/2010/main" val="928224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57756B-01B2-40A0-B429-63C5D54DB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9A693D-BF0D-4A0B-A877-948A960D1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326" y="2323652"/>
            <a:ext cx="5068092" cy="35089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patient’s care plan </a:t>
            </a:r>
            <a:r>
              <a:rPr lang="en-US" dirty="0" smtClean="0"/>
              <a:t>entails</a:t>
            </a:r>
            <a:r>
              <a:rPr lang="en-US" dirty="0"/>
              <a:t>; 8.5 ET </a:t>
            </a:r>
            <a:r>
              <a:rPr lang="en-US" dirty="0"/>
              <a:t>tube size </a:t>
            </a:r>
            <a:r>
              <a:rPr lang="en-US" dirty="0" smtClean="0"/>
              <a:t>secured </a:t>
            </a:r>
            <a:r>
              <a:rPr lang="en-US" dirty="0"/>
              <a:t>at 19cm at the </a:t>
            </a:r>
            <a:r>
              <a:rPr lang="en-US" dirty="0" smtClean="0"/>
              <a:t>lip. The </a:t>
            </a:r>
            <a:r>
              <a:rPr lang="en-US" dirty="0" smtClean="0"/>
              <a:t>patient </a:t>
            </a:r>
            <a:r>
              <a:rPr lang="en-US" dirty="0" smtClean="0"/>
              <a:t>is </a:t>
            </a:r>
            <a:r>
              <a:rPr lang="en-US" dirty="0"/>
              <a:t>incubated </a:t>
            </a:r>
            <a:r>
              <a:rPr lang="en-US" dirty="0" smtClean="0"/>
              <a:t>1-31-21.The Patient </a:t>
            </a:r>
            <a:r>
              <a:rPr lang="en-US" dirty="0"/>
              <a:t>remains </a:t>
            </a:r>
            <a:r>
              <a:rPr lang="en-US" dirty="0" err="1" smtClean="0"/>
              <a:t>oligo-anuric</a:t>
            </a:r>
            <a:r>
              <a:rPr lang="en-US" dirty="0" smtClean="0"/>
              <a:t>. Also the patient is still </a:t>
            </a:r>
            <a:r>
              <a:rPr lang="en-US" dirty="0"/>
              <a:t>dependent of continuous renal replacement therapy (CRRT) </a:t>
            </a:r>
            <a:r>
              <a:rPr lang="en-US" dirty="0" smtClean="0"/>
              <a:t>for </a:t>
            </a:r>
            <a:r>
              <a:rPr lang="en-US" dirty="0"/>
              <a:t>fluid and electrolyte </a:t>
            </a:r>
            <a:r>
              <a:rPr lang="en-US" dirty="0" smtClean="0"/>
              <a:t>management. Additionally, Patient </a:t>
            </a:r>
            <a:r>
              <a:rPr lang="en-US" dirty="0"/>
              <a:t>is on all  4K bath at an affluent dose of </a:t>
            </a:r>
            <a:r>
              <a:rPr lang="en-US" dirty="0" smtClean="0"/>
              <a:t>32ml/kg/h.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5" y="715108"/>
            <a:ext cx="5158153" cy="576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589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42076B-60B1-40C0-B052-85F7E4CF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90F91A-4273-49F2-A255-0BA0842EF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326" y="2323652"/>
            <a:ext cx="5408063" cy="3508977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 ensure </a:t>
            </a:r>
            <a:r>
              <a:rPr lang="en-US" dirty="0" err="1" smtClean="0"/>
              <a:t>Ensure</a:t>
            </a:r>
            <a:r>
              <a:rPr lang="en-US" dirty="0" smtClean="0"/>
              <a:t> patient’s effective care, it is imperative to ensure that </a:t>
            </a:r>
            <a:r>
              <a:rPr lang="en-US" dirty="0"/>
              <a:t>electrolytes are within safe </a:t>
            </a:r>
            <a:r>
              <a:rPr lang="en-US" dirty="0" smtClean="0"/>
              <a:t>limits. In addition, Patient’s </a:t>
            </a:r>
            <a:r>
              <a:rPr lang="en-US" dirty="0"/>
              <a:t>intake and outtake should be closely </a:t>
            </a:r>
            <a:r>
              <a:rPr lang="en-US" dirty="0" smtClean="0"/>
              <a:t>monitored. The care givers </a:t>
            </a:r>
            <a:r>
              <a:rPr lang="en-US" dirty="0"/>
              <a:t>should monitor Liver Function Tests (LFTs) </a:t>
            </a:r>
            <a:r>
              <a:rPr lang="en-US" dirty="0" smtClean="0"/>
              <a:t>closely. It is essential that All </a:t>
            </a:r>
            <a:r>
              <a:rPr lang="en-US" dirty="0" err="1"/>
              <a:t>nephrotox</a:t>
            </a:r>
            <a:r>
              <a:rPr lang="en-US" dirty="0"/>
              <a:t> agents </a:t>
            </a:r>
            <a:r>
              <a:rPr lang="en-US" dirty="0" smtClean="0"/>
              <a:t>are avoided. Finally,</a:t>
            </a:r>
            <a:r>
              <a:rPr lang="en-US" dirty="0"/>
              <a:t> </a:t>
            </a:r>
            <a:r>
              <a:rPr lang="en-US" dirty="0" smtClean="0"/>
              <a:t>Supportive </a:t>
            </a:r>
            <a:r>
              <a:rPr lang="en-US" dirty="0"/>
              <a:t>care should be </a:t>
            </a:r>
            <a:r>
              <a:rPr lang="en-US" dirty="0" smtClean="0"/>
              <a:t>continued as the patient relies on them. </a:t>
            </a:r>
            <a:endParaRPr lang="en-US" dirty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940" y="691662"/>
            <a:ext cx="4736123" cy="575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223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86712A-8980-46CA-9029-3DC93A8C6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884" y="1062833"/>
            <a:ext cx="9366325" cy="1143000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CFB7E4-EAA8-4D5A-AF52-46391926F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326" y="2323652"/>
            <a:ext cx="4751569" cy="35089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What can be concluded </a:t>
            </a:r>
            <a:r>
              <a:rPr lang="en-US" dirty="0" smtClean="0"/>
              <a:t>from the patient’s condition is that;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patient is off iv </a:t>
            </a:r>
            <a:r>
              <a:rPr lang="en-US" dirty="0" smtClean="0"/>
              <a:t>bicarbonate. Additionally, the patient’s </a:t>
            </a:r>
            <a:r>
              <a:rPr lang="en-US" dirty="0"/>
              <a:t>phosphate test (</a:t>
            </a:r>
            <a:r>
              <a:rPr lang="en-US" dirty="0" err="1"/>
              <a:t>Phos</a:t>
            </a:r>
            <a:r>
              <a:rPr lang="en-US" dirty="0"/>
              <a:t>) is </a:t>
            </a:r>
            <a:r>
              <a:rPr lang="en-US" dirty="0" smtClean="0"/>
              <a:t>acceptable. Also,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patients electrolytes are within safe dialysis </a:t>
            </a:r>
            <a:r>
              <a:rPr lang="en-US" dirty="0" smtClean="0"/>
              <a:t>bath and finally,</a:t>
            </a:r>
            <a:r>
              <a:rPr lang="en-US" dirty="0"/>
              <a:t>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patient requires supportive care. Therefore it should be continued.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047" y="644773"/>
            <a:ext cx="5627076" cy="583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43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12EF4E-D94C-4214-A9BE-39456603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Patient’s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281353-9B17-41F6-AAE7-CDC93D78E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326" y="2323652"/>
            <a:ext cx="4704676" cy="3508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50 years old male Patient </a:t>
            </a:r>
            <a:r>
              <a:rPr lang="en-US" dirty="0"/>
              <a:t>is complaining </a:t>
            </a:r>
            <a:r>
              <a:rPr lang="en-US" dirty="0" smtClean="0"/>
              <a:t>of Dyspnea  which in other words refer to shortness </a:t>
            </a:r>
            <a:r>
              <a:rPr lang="en-US" dirty="0"/>
              <a:t>of </a:t>
            </a:r>
            <a:r>
              <a:rPr lang="en-US" dirty="0" smtClean="0"/>
              <a:t>breath. The patient admitted that he had tested positive for Covid</a:t>
            </a:r>
            <a:r>
              <a:rPr lang="en-US" dirty="0" smtClean="0"/>
              <a:t>-</a:t>
            </a:r>
            <a:r>
              <a:rPr lang="en-US" dirty="0" smtClean="0"/>
              <a:t>19 seven days ago. 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 smtClean="0"/>
              <a:t>Patient </a:t>
            </a:r>
            <a:r>
              <a:rPr lang="en-US" dirty="0"/>
              <a:t>is admitted to telemetry for ongoing </a:t>
            </a:r>
            <a:r>
              <a:rPr lang="en-US" dirty="0" smtClean="0"/>
              <a:t>management.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833" y="691662"/>
            <a:ext cx="5498123" cy="583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858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AFED65-6875-4E07-AFA2-A54A23C37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FFF65B-1FEC-45CC-91E9-FCDDC8E5A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326" y="2323652"/>
            <a:ext cx="5525292" cy="350897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From the previous health records, it is determined that the patient has history of hypertension, hyperlipidemia and child hood asthma.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33" y="668215"/>
            <a:ext cx="4900247" cy="583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738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53F551-11CD-490B-9D47-C82CAF7D6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C02AF5-C055-415E-B566-F466F6A41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324" y="2323652"/>
            <a:ext cx="5349447" cy="350897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It has also been determined that the patient has a history of development and cognitive delay, Anxiety and pre-diabetes.  Further, the patient does not have any history of smoking.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935" y="679938"/>
            <a:ext cx="4931020" cy="581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16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22EFA2-A273-403D-9C54-FDEB45331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BC4E0E-CA95-4247-9B7B-AA7C0EF71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324" y="2323652"/>
            <a:ext cx="5783200" cy="35089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smtClean="0"/>
              <a:t>events that led to the patient’s current </a:t>
            </a:r>
            <a:r>
              <a:rPr lang="en-US" dirty="0"/>
              <a:t>hospitalization are that;</a:t>
            </a:r>
          </a:p>
          <a:p>
            <a:pPr marL="0" indent="0">
              <a:buNone/>
            </a:pPr>
            <a:r>
              <a:rPr lang="en-US" dirty="0"/>
              <a:t>In the last four days </a:t>
            </a:r>
            <a:r>
              <a:rPr lang="en-US" dirty="0" smtClean="0"/>
              <a:t>the patient</a:t>
            </a:r>
            <a:r>
              <a:rPr lang="en-US" dirty="0" smtClean="0"/>
              <a:t> </a:t>
            </a:r>
            <a:r>
              <a:rPr lang="en-US" dirty="0"/>
              <a:t>noted increased shortness in </a:t>
            </a:r>
            <a:r>
              <a:rPr lang="en-US" dirty="0" smtClean="0"/>
              <a:t>breath.</a:t>
            </a:r>
          </a:p>
          <a:p>
            <a:pPr marL="0" indent="0">
              <a:buNone/>
            </a:pPr>
            <a:r>
              <a:rPr lang="en-US" dirty="0" smtClean="0"/>
              <a:t>He reported that the shortness in breath</a:t>
            </a:r>
            <a:r>
              <a:rPr lang="en-US" dirty="0" smtClean="0"/>
              <a:t> </a:t>
            </a:r>
            <a:r>
              <a:rPr lang="en-US" dirty="0"/>
              <a:t>mostly happened when he was </a:t>
            </a:r>
            <a:r>
              <a:rPr lang="en-US" dirty="0" smtClean="0"/>
              <a:t>showering.</a:t>
            </a:r>
            <a:r>
              <a:rPr lang="en-US" dirty="0"/>
              <a:t> </a:t>
            </a:r>
            <a:r>
              <a:rPr lang="en-US" dirty="0" smtClean="0"/>
              <a:t>He patient also </a:t>
            </a:r>
            <a:r>
              <a:rPr lang="en-US" dirty="0" smtClean="0"/>
              <a:t>admitted that he had tested </a:t>
            </a:r>
            <a:r>
              <a:rPr lang="en-US" dirty="0"/>
              <a:t>positive for Covid-19 </a:t>
            </a:r>
            <a:r>
              <a:rPr lang="en-US" dirty="0" smtClean="0"/>
              <a:t>seven </a:t>
            </a:r>
            <a:r>
              <a:rPr lang="en-US" dirty="0"/>
              <a:t>days </a:t>
            </a:r>
            <a:r>
              <a:rPr lang="en-US" dirty="0" smtClean="0"/>
              <a:t>ago.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48" y="691665"/>
            <a:ext cx="4425829" cy="576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306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439712-C2AD-4F8B-BFEF-74DC35CFD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FE9ACC-FD33-41B2-9E8A-F1E74420B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325" y="2323652"/>
            <a:ext cx="5032923" cy="350897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However, the </a:t>
            </a:r>
            <a:r>
              <a:rPr lang="en-US" dirty="0"/>
              <a:t>patient </a:t>
            </a:r>
            <a:r>
              <a:rPr lang="en-US" dirty="0" smtClean="0"/>
              <a:t>denied to experience any</a:t>
            </a:r>
            <a:endParaRPr lang="en-US" dirty="0"/>
          </a:p>
          <a:p>
            <a:r>
              <a:rPr lang="en-US" dirty="0"/>
              <a:t>Chest pains</a:t>
            </a:r>
          </a:p>
          <a:p>
            <a:r>
              <a:rPr lang="en-US" dirty="0"/>
              <a:t>Abdominal pain</a:t>
            </a:r>
          </a:p>
          <a:p>
            <a:r>
              <a:rPr lang="en-US" dirty="0"/>
              <a:t>Nausea</a:t>
            </a:r>
          </a:p>
          <a:p>
            <a:r>
              <a:rPr lang="en-US" dirty="0"/>
              <a:t>Vomiting</a:t>
            </a:r>
          </a:p>
          <a:p>
            <a:r>
              <a:rPr lang="en-US" dirty="0"/>
              <a:t>Diarrhea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72" y="738553"/>
            <a:ext cx="5287107" cy="556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277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01FF78-3357-44A3-A103-9F1EF0EB5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9C5DC5-8179-4B82-8900-5BEF5280A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325" y="2323652"/>
            <a:ext cx="5454955" cy="350897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After the assessment, there wasn’t any </a:t>
            </a:r>
            <a:r>
              <a:rPr lang="en-US" dirty="0"/>
              <a:t>erythema or </a:t>
            </a:r>
            <a:r>
              <a:rPr lang="en-US" dirty="0" smtClean="0"/>
              <a:t>exudate found at the </a:t>
            </a:r>
            <a:r>
              <a:rPr lang="en-US" dirty="0"/>
              <a:t>left internal jugular central </a:t>
            </a:r>
            <a:r>
              <a:rPr lang="en-US" dirty="0" smtClean="0"/>
              <a:t>line. The assessment found that the </a:t>
            </a:r>
            <a:r>
              <a:rPr lang="en-US" dirty="0"/>
              <a:t>patient </a:t>
            </a:r>
            <a:r>
              <a:rPr lang="en-US" dirty="0" smtClean="0"/>
              <a:t>exhibited </a:t>
            </a:r>
            <a:r>
              <a:rPr lang="en-US" dirty="0"/>
              <a:t>diminished breath sounds with ventilator sounds.</a:t>
            </a:r>
          </a:p>
          <a:p>
            <a:pPr marL="0" indent="0">
              <a:buNone/>
            </a:pPr>
            <a:r>
              <a:rPr lang="en-US" dirty="0" smtClean="0"/>
              <a:t>Further, it was found that the patent </a:t>
            </a:r>
            <a:r>
              <a:rPr lang="en-US" dirty="0"/>
              <a:t>has Ronchi in right and left lung.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additionally, the patient </a:t>
            </a:r>
            <a:r>
              <a:rPr lang="en-US" dirty="0"/>
              <a:t>has equal bilateral symmetrical excursion  in the chest.</a:t>
            </a:r>
          </a:p>
          <a:p>
            <a:pPr marL="0" indent="0">
              <a:buNone/>
            </a:pPr>
            <a:r>
              <a:rPr lang="en-US" dirty="0" smtClean="0"/>
              <a:t>However, the patient does </a:t>
            </a:r>
            <a:r>
              <a:rPr lang="en-US" dirty="0"/>
              <a:t>not have subcutaneous emphysema.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556" y="691663"/>
            <a:ext cx="4196861" cy="561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935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7226E1-A78C-411B-8731-4536C6A4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54078-4DE8-4067-B53F-B26446CC0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324" y="2323652"/>
            <a:ext cx="5923877" cy="3508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vital signs that were found on the patient after the assessment were </a:t>
            </a:r>
            <a:r>
              <a:rPr lang="en-US" dirty="0"/>
              <a:t>patients </a:t>
            </a:r>
            <a:r>
              <a:rPr lang="en-US" dirty="0" smtClean="0"/>
              <a:t>pressure at 112/75,</a:t>
            </a:r>
            <a:r>
              <a:rPr lang="en-US" dirty="0"/>
              <a:t> </a:t>
            </a:r>
            <a:r>
              <a:rPr lang="en-US" dirty="0" smtClean="0"/>
              <a:t>Pulse at 69, Temperature at </a:t>
            </a:r>
            <a:r>
              <a:rPr lang="en-US" dirty="0"/>
              <a:t>36.3  degrees </a:t>
            </a:r>
            <a:r>
              <a:rPr lang="en-US" dirty="0" smtClean="0"/>
              <a:t>Celsius,</a:t>
            </a:r>
            <a:r>
              <a:rPr lang="en-US" dirty="0"/>
              <a:t> </a:t>
            </a:r>
            <a:r>
              <a:rPr lang="en-US" dirty="0" smtClean="0"/>
              <a:t>Respiration rate at 32BPM,</a:t>
            </a:r>
            <a:r>
              <a:rPr lang="en-US" dirty="0"/>
              <a:t> </a:t>
            </a:r>
            <a:r>
              <a:rPr lang="en-US" dirty="0" smtClean="0"/>
              <a:t>Height </a:t>
            </a:r>
            <a:r>
              <a:rPr lang="en-US" dirty="0"/>
              <a:t> </a:t>
            </a:r>
            <a:r>
              <a:rPr lang="en-US" dirty="0" smtClean="0"/>
              <a:t>at</a:t>
            </a:r>
            <a:r>
              <a:rPr lang="en-US" dirty="0" smtClean="0"/>
              <a:t>168cm, and Weight at 70.3kgs.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123" y="679938"/>
            <a:ext cx="4788876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513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A8DB48-810F-4916-BEF1-5F579AC1E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ADF065-835D-4F4F-A5A5-310D5764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326" y="2323652"/>
            <a:ext cx="4493663" cy="3508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smtClean="0"/>
              <a:t>Hemodynamic data for the patient revealed by the assessment</a:t>
            </a:r>
            <a:r>
              <a:rPr lang="en-US" dirty="0" smtClean="0"/>
              <a:t> are;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White Blood </a:t>
            </a:r>
            <a:r>
              <a:rPr lang="en-US" dirty="0" smtClean="0"/>
              <a:t>Cells-7.1, Haemoglobin-7.1</a:t>
            </a:r>
            <a:r>
              <a:rPr lang="en-US" dirty="0" smtClean="0"/>
              <a:t>,</a:t>
            </a:r>
            <a:r>
              <a:rPr lang="en-US" dirty="0" smtClean="0"/>
              <a:t>Hematocrit-29.1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/>
              <a:t>Platelets-40.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725" y="351692"/>
            <a:ext cx="5990491" cy="60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677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555</Words>
  <Application>Microsoft Office PowerPoint</Application>
  <PresentationFormat>Custom</PresentationFormat>
  <Paragraphs>41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Austin</vt:lpstr>
      <vt:lpstr>INTRODUCTION</vt:lpstr>
      <vt:lpstr>Patient’s Situation</vt:lpstr>
      <vt:lpstr>Background</vt:lpstr>
      <vt:lpstr>Background cont’d</vt:lpstr>
      <vt:lpstr>Background cont’d</vt:lpstr>
      <vt:lpstr>Background cont’d</vt:lpstr>
      <vt:lpstr>Assessment</vt:lpstr>
      <vt:lpstr>Assessment cont’d</vt:lpstr>
      <vt:lpstr>Assessment cont’d</vt:lpstr>
      <vt:lpstr>Assessment cont’d</vt:lpstr>
      <vt:lpstr>Assessment cont’d</vt:lpstr>
      <vt:lpstr>Recommendation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victormuriithi15@gmail.com</dc:creator>
  <cp:lastModifiedBy>user</cp:lastModifiedBy>
  <cp:revision>36</cp:revision>
  <dcterms:created xsi:type="dcterms:W3CDTF">2021-03-25T23:41:44Z</dcterms:created>
  <dcterms:modified xsi:type="dcterms:W3CDTF">2021-03-27T00:09:34Z</dcterms:modified>
</cp:coreProperties>
</file>